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753600" cy="7315200"/>
  <p:notesSz cx="6858000" cy="9144000"/>
  <p:embeddedFontLst>
    <p:embeddedFont>
      <p:font typeface="Anonymous Pro" panose="020B0604020202020204" charset="0"/>
      <p:regular r:id="rId8"/>
    </p:embeddedFont>
    <p:embeddedFont>
      <p:font typeface="Montserrat" panose="00000500000000000000" pitchFamily="2" charset="0"/>
      <p:regular r:id="rId9"/>
    </p:embeddedFont>
    <p:embeddedFont>
      <p:font typeface="Montserrat Bold" panose="00000800000000000000" charset="0"/>
      <p:regular r:id="rId10"/>
    </p:embeddedFont>
    <p:embeddedFont>
      <p:font typeface="Open Sans Extra Bold" panose="020B0604020202020204" charset="0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61" d="100"/>
          <a:sy n="61" d="100"/>
        </p:scale>
        <p:origin x="1536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894985" y="2928935"/>
            <a:ext cx="3963630" cy="5651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57"/>
              </a:lnSpc>
            </a:pPr>
            <a:r>
              <a:rPr lang="en-US" sz="4300">
                <a:solidFill>
                  <a:srgbClr val="FFFFFF"/>
                </a:solidFill>
                <a:latin typeface="Anonymous Pro"/>
                <a:ea typeface="Anonymous Pro"/>
                <a:cs typeface="Anonymous Pro"/>
                <a:sym typeface="Anonymous Pro"/>
              </a:rPr>
              <a:t>Distribuidora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304032" y="3475082"/>
            <a:ext cx="3145536" cy="4298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538"/>
              </a:lnSpc>
            </a:pPr>
            <a:r>
              <a:rPr lang="en-US" sz="2764" spc="483">
                <a:solidFill>
                  <a:srgbClr val="F3C72F"/>
                </a:solidFill>
                <a:latin typeface="Open Sans Extra Bold"/>
                <a:ea typeface="Open Sans Extra Bold"/>
                <a:cs typeface="Open Sans Extra Bold"/>
                <a:sym typeface="Open Sans Extra Bold"/>
              </a:rPr>
              <a:t>DOÑA FELISA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5502912" y="5100709"/>
            <a:ext cx="3329255" cy="1624027"/>
          </a:xfrm>
          <a:custGeom>
            <a:avLst/>
            <a:gdLst/>
            <a:ahLst/>
            <a:cxnLst/>
            <a:rect l="l" t="t" r="r" b="b"/>
            <a:pathLst>
              <a:path w="3329255" h="1624027">
                <a:moveTo>
                  <a:pt x="0" y="0"/>
                </a:moveTo>
                <a:lnTo>
                  <a:pt x="3329256" y="0"/>
                </a:lnTo>
                <a:lnTo>
                  <a:pt x="3329256" y="1624027"/>
                </a:lnTo>
                <a:lnTo>
                  <a:pt x="0" y="162402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731520" y="2247735"/>
            <a:ext cx="3442586" cy="27602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58"/>
              </a:lnSpc>
            </a:pPr>
            <a:r>
              <a:rPr lang="en-US" sz="2327" b="1">
                <a:solidFill>
                  <a:srgbClr val="F3C72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Aplicación Monocromática</a:t>
            </a:r>
          </a:p>
          <a:p>
            <a:pPr algn="just">
              <a:lnSpc>
                <a:spcPts val="2085"/>
              </a:lnSpc>
            </a:pPr>
            <a:r>
              <a:rPr lang="en-US" sz="1489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Adaptación de la versión simpliﬁcada para sureproducción a un solo color, manteniendo la cinta contenedora. Recomendada para aplicaciones</a:t>
            </a:r>
            <a:r>
              <a:rPr lang="en-US" sz="1489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económicas a una sola tinta o para relieves.</a:t>
            </a:r>
          </a:p>
          <a:p>
            <a:pPr algn="ctr">
              <a:lnSpc>
                <a:spcPts val="3258"/>
              </a:lnSpc>
            </a:pPr>
            <a:endParaRPr lang="en-US" sz="1489" b="1">
              <a:solidFill>
                <a:srgbClr val="FFFF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5851762" y="1170098"/>
            <a:ext cx="2631556" cy="3782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26"/>
              </a:lnSpc>
            </a:pPr>
            <a:r>
              <a:rPr lang="en-US" sz="2855">
                <a:solidFill>
                  <a:srgbClr val="FFFFFF"/>
                </a:solidFill>
                <a:latin typeface="Anonymous Pro"/>
                <a:ea typeface="Anonymous Pro"/>
                <a:cs typeface="Anonymous Pro"/>
                <a:sym typeface="Anonymous Pro"/>
              </a:rPr>
              <a:t>Distribuidora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6123339" y="1538788"/>
            <a:ext cx="2088402" cy="2822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349"/>
              </a:lnSpc>
            </a:pPr>
            <a:r>
              <a:rPr lang="en-US" sz="1835" spc="321">
                <a:solidFill>
                  <a:srgbClr val="FFFFFF"/>
                </a:solidFill>
                <a:latin typeface="Open Sans Extra Bold"/>
                <a:ea typeface="Open Sans Extra Bold"/>
                <a:cs typeface="Open Sans Extra Bold"/>
                <a:sym typeface="Open Sans Extra Bold"/>
              </a:rPr>
              <a:t>DOÑA FELISA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5851762" y="3350013"/>
            <a:ext cx="2631556" cy="3782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26"/>
              </a:lnSpc>
            </a:pPr>
            <a:r>
              <a:rPr lang="en-US" sz="2855">
                <a:solidFill>
                  <a:srgbClr val="F3C72F"/>
                </a:solidFill>
                <a:latin typeface="Anonymous Pro"/>
                <a:ea typeface="Anonymous Pro"/>
                <a:cs typeface="Anonymous Pro"/>
                <a:sym typeface="Anonymous Pro"/>
              </a:rPr>
              <a:t>Distribuidora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123339" y="3718703"/>
            <a:ext cx="2088402" cy="2822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349"/>
              </a:lnSpc>
            </a:pPr>
            <a:r>
              <a:rPr lang="en-US" sz="1835" spc="321">
                <a:solidFill>
                  <a:srgbClr val="F3C72F"/>
                </a:solidFill>
                <a:latin typeface="Open Sans Extra Bold"/>
                <a:ea typeface="Open Sans Extra Bold"/>
                <a:cs typeface="Open Sans Extra Bold"/>
                <a:sym typeface="Open Sans Extra Bold"/>
              </a:rPr>
              <a:t>DOÑA FELISA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851762" y="5611050"/>
            <a:ext cx="2631556" cy="3782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26"/>
              </a:lnSpc>
            </a:pPr>
            <a:r>
              <a:rPr lang="en-US" sz="2855">
                <a:solidFill>
                  <a:srgbClr val="000000"/>
                </a:solidFill>
                <a:latin typeface="Anonymous Pro"/>
                <a:ea typeface="Anonymous Pro"/>
                <a:cs typeface="Anonymous Pro"/>
                <a:sym typeface="Anonymous Pro"/>
              </a:rPr>
              <a:t>Distribuidora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6123339" y="5979740"/>
            <a:ext cx="2088402" cy="2822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349"/>
              </a:lnSpc>
            </a:pPr>
            <a:r>
              <a:rPr lang="en-US" sz="1835" spc="321">
                <a:solidFill>
                  <a:srgbClr val="000000"/>
                </a:solidFill>
                <a:latin typeface="Open Sans Extra Bold"/>
                <a:ea typeface="Open Sans Extra Bold"/>
                <a:cs typeface="Open Sans Extra Bold"/>
                <a:sym typeface="Open Sans Extra Bold"/>
              </a:rPr>
              <a:t>DOÑA FELISA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705420" y="2295360"/>
            <a:ext cx="924241" cy="858535"/>
            <a:chOff x="0" y="0"/>
            <a:chExt cx="342311" cy="31797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42311" cy="317976"/>
            </a:xfrm>
            <a:custGeom>
              <a:avLst/>
              <a:gdLst/>
              <a:ahLst/>
              <a:cxnLst/>
              <a:rect l="l" t="t" r="r" b="b"/>
              <a:pathLst>
                <a:path w="342311" h="317976">
                  <a:moveTo>
                    <a:pt x="0" y="0"/>
                  </a:moveTo>
                  <a:lnTo>
                    <a:pt x="342311" y="0"/>
                  </a:lnTo>
                  <a:lnTo>
                    <a:pt x="342311" y="317976"/>
                  </a:lnTo>
                  <a:lnTo>
                    <a:pt x="0" y="317976"/>
                  </a:lnTo>
                  <a:close/>
                </a:path>
              </a:pathLst>
            </a:custGeom>
            <a:solidFill>
              <a:srgbClr val="F3C72F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9525"/>
              <a:ext cx="342311" cy="32750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349"/>
                </a:lnSpc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731520" y="2247735"/>
            <a:ext cx="3442586" cy="26078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58"/>
              </a:lnSpc>
            </a:pPr>
            <a:r>
              <a:rPr lang="en-US" sz="2327" b="1">
                <a:solidFill>
                  <a:srgbClr val="F3C72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Paletas de Colores</a:t>
            </a:r>
          </a:p>
          <a:p>
            <a:pPr algn="just">
              <a:lnSpc>
                <a:spcPts val="2085"/>
              </a:lnSpc>
            </a:pPr>
            <a:r>
              <a:rPr lang="en-US" sz="1489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Los colores principales son el amarillo y el negro.  La paleta esta compuesta también porlos colores monocromaticos del amarillo, los cuales se utilizaran en un menor porcentaje para el diseño de materiales de comunicación.</a:t>
            </a:r>
          </a:p>
          <a:p>
            <a:pPr algn="ctr">
              <a:lnSpc>
                <a:spcPts val="3258"/>
              </a:lnSpc>
            </a:pPr>
            <a:endParaRPr lang="en-US" sz="1489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5851762" y="5611050"/>
            <a:ext cx="2631556" cy="3782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26"/>
              </a:lnSpc>
            </a:pPr>
            <a:r>
              <a:rPr lang="en-US" sz="2855">
                <a:solidFill>
                  <a:srgbClr val="000000"/>
                </a:solidFill>
                <a:latin typeface="Anonymous Pro"/>
                <a:ea typeface="Anonymous Pro"/>
                <a:cs typeface="Anonymous Pro"/>
                <a:sym typeface="Anonymous Pro"/>
              </a:rPr>
              <a:t>Distribuidora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123339" y="5979740"/>
            <a:ext cx="2088402" cy="2822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349"/>
              </a:lnSpc>
            </a:pPr>
            <a:r>
              <a:rPr lang="en-US" sz="1835" spc="321">
                <a:solidFill>
                  <a:srgbClr val="000000"/>
                </a:solidFill>
                <a:latin typeface="Open Sans Extra Bold"/>
                <a:ea typeface="Open Sans Extra Bold"/>
                <a:cs typeface="Open Sans Extra Bold"/>
                <a:sym typeface="Open Sans Extra Bold"/>
              </a:rPr>
              <a:t>DOÑA FELISA</a:t>
            </a:r>
          </a:p>
        </p:txBody>
      </p:sp>
      <p:grpSp>
        <p:nvGrpSpPr>
          <p:cNvPr id="8" name="Group 8"/>
          <p:cNvGrpSpPr/>
          <p:nvPr/>
        </p:nvGrpSpPr>
        <p:grpSpPr>
          <a:xfrm>
            <a:off x="6705420" y="3153894"/>
            <a:ext cx="924241" cy="858535"/>
            <a:chOff x="0" y="0"/>
            <a:chExt cx="342311" cy="317976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342311" cy="317976"/>
            </a:xfrm>
            <a:custGeom>
              <a:avLst/>
              <a:gdLst/>
              <a:ahLst/>
              <a:cxnLst/>
              <a:rect l="l" t="t" r="r" b="b"/>
              <a:pathLst>
                <a:path w="342311" h="317976">
                  <a:moveTo>
                    <a:pt x="0" y="0"/>
                  </a:moveTo>
                  <a:lnTo>
                    <a:pt x="342311" y="0"/>
                  </a:lnTo>
                  <a:lnTo>
                    <a:pt x="342311" y="317976"/>
                  </a:lnTo>
                  <a:lnTo>
                    <a:pt x="0" y="317976"/>
                  </a:lnTo>
                  <a:close/>
                </a:path>
              </a:pathLst>
            </a:custGeom>
            <a:solidFill>
              <a:srgbClr val="FFF2C3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9525"/>
              <a:ext cx="342311" cy="32750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349"/>
                </a:lnSpc>
              </a:pPr>
              <a:endParaRPr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155507" y="1747022"/>
            <a:ext cx="3442586" cy="3980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58"/>
              </a:lnSpc>
            </a:pPr>
            <a:r>
              <a:rPr lang="en-US" sz="2327" b="1">
                <a:solidFill>
                  <a:srgbClr val="F3C72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Tipografía del Logo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5851762" y="5611050"/>
            <a:ext cx="2631556" cy="3782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26"/>
              </a:lnSpc>
            </a:pPr>
            <a:r>
              <a:rPr lang="en-US" sz="2855">
                <a:solidFill>
                  <a:srgbClr val="000000"/>
                </a:solidFill>
                <a:latin typeface="Anonymous Pro"/>
                <a:ea typeface="Anonymous Pro"/>
                <a:cs typeface="Anonymous Pro"/>
                <a:sym typeface="Anonymous Pro"/>
              </a:rPr>
              <a:t>Distribuidora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6123339" y="5979740"/>
            <a:ext cx="2088402" cy="2822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349"/>
              </a:lnSpc>
            </a:pPr>
            <a:r>
              <a:rPr lang="en-US" sz="1835" spc="321">
                <a:solidFill>
                  <a:srgbClr val="000000"/>
                </a:solidFill>
                <a:latin typeface="Open Sans Extra Bold"/>
                <a:ea typeface="Open Sans Extra Bold"/>
                <a:cs typeface="Open Sans Extra Bold"/>
                <a:sym typeface="Open Sans Extra Bold"/>
              </a:rPr>
              <a:t>DOÑA FELISA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5882381" y="3977825"/>
            <a:ext cx="2631556" cy="3782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26"/>
              </a:lnSpc>
            </a:pPr>
            <a:r>
              <a:rPr lang="en-US" sz="2855" dirty="0">
                <a:solidFill>
                  <a:srgbClr val="FFFFFF"/>
                </a:solidFill>
                <a:latin typeface="Anonymous Pro"/>
                <a:ea typeface="Anonymous Pro"/>
                <a:cs typeface="Anonymous Pro"/>
                <a:sym typeface="Anonymous Pro"/>
              </a:rPr>
              <a:t>Distribuidora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6153958" y="4346515"/>
            <a:ext cx="2088402" cy="2822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349"/>
              </a:lnSpc>
            </a:pPr>
            <a:r>
              <a:rPr lang="en-US" sz="1835" spc="321" dirty="0">
                <a:solidFill>
                  <a:srgbClr val="F3C72F"/>
                </a:solidFill>
                <a:latin typeface="Open Sans Extra Bold"/>
                <a:ea typeface="Open Sans Extra Bold"/>
                <a:cs typeface="Open Sans Extra Bold"/>
                <a:sym typeface="Open Sans Extra Bold"/>
              </a:rPr>
              <a:t>DOÑA FELISA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731520" y="3373823"/>
            <a:ext cx="4012039" cy="10231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816"/>
              </a:lnSpc>
            </a:pPr>
            <a:r>
              <a:rPr lang="en-US" sz="3855">
                <a:solidFill>
                  <a:srgbClr val="FFFFFF"/>
                </a:solidFill>
                <a:latin typeface="Anonymous Pro"/>
                <a:ea typeface="Anonymous Pro"/>
                <a:cs typeface="Anonymous Pro"/>
                <a:sym typeface="Anonymous Pro"/>
              </a:rPr>
              <a:t>Distribuidora</a:t>
            </a:r>
          </a:p>
          <a:p>
            <a:pPr algn="l">
              <a:lnSpc>
                <a:spcPts val="2133"/>
              </a:lnSpc>
            </a:pPr>
            <a:r>
              <a:rPr lang="en-US" sz="2155">
                <a:solidFill>
                  <a:srgbClr val="FFFFFF"/>
                </a:solidFill>
                <a:latin typeface="Anonymous Pro"/>
                <a:ea typeface="Anonymous Pro"/>
                <a:cs typeface="Anonymous Pro"/>
                <a:sym typeface="Anonymous Pro"/>
              </a:rPr>
              <a:t>Anonymous Pro </a:t>
            </a:r>
          </a:p>
          <a:p>
            <a:pPr marL="0" lvl="0" indent="0" algn="l">
              <a:lnSpc>
                <a:spcPts val="2133"/>
              </a:lnSpc>
              <a:spcBef>
                <a:spcPct val="0"/>
              </a:spcBef>
            </a:pPr>
            <a:endParaRPr lang="en-US" sz="2155">
              <a:solidFill>
                <a:srgbClr val="FFFFFF"/>
              </a:solidFill>
              <a:latin typeface="Anonymous Pro"/>
              <a:ea typeface="Anonymous Pro"/>
              <a:cs typeface="Anonymous Pro"/>
              <a:sym typeface="Anonymous Pro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731520" y="4594636"/>
            <a:ext cx="3139701" cy="4471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660"/>
              </a:lnSpc>
            </a:pPr>
            <a:r>
              <a:rPr lang="en-US" sz="2860" spc="500">
                <a:solidFill>
                  <a:srgbClr val="F3C72F"/>
                </a:solidFill>
                <a:latin typeface="Open Sans Extra Bold"/>
                <a:ea typeface="Open Sans Extra Bold"/>
                <a:cs typeface="Open Sans Extra Bold"/>
                <a:sym typeface="Open Sans Extra Bold"/>
              </a:rPr>
              <a:t>DOÑA FELISA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731520" y="5089453"/>
            <a:ext cx="4145280" cy="2766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138"/>
              </a:lnSpc>
            </a:pPr>
            <a:r>
              <a:rPr lang="en-US" sz="2160">
                <a:solidFill>
                  <a:srgbClr val="FFFFFF"/>
                </a:solidFill>
                <a:latin typeface="Open Sans Extra Bold"/>
                <a:ea typeface="Open Sans Extra Bold"/>
                <a:cs typeface="Open Sans Extra Bold"/>
                <a:sym typeface="Open Sans Extra Bold"/>
              </a:rPr>
              <a:t>Open Sans Extra Bold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155507" y="1747022"/>
            <a:ext cx="3442586" cy="8076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58"/>
              </a:lnSpc>
            </a:pPr>
            <a:r>
              <a:rPr lang="en-US" sz="2327" b="1">
                <a:solidFill>
                  <a:srgbClr val="F3C72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Tipografía de texto corrido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5851762" y="5611050"/>
            <a:ext cx="2631556" cy="3782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26"/>
              </a:lnSpc>
            </a:pPr>
            <a:r>
              <a:rPr lang="en-US" sz="2855">
                <a:solidFill>
                  <a:srgbClr val="000000"/>
                </a:solidFill>
                <a:latin typeface="Anonymous Pro"/>
                <a:ea typeface="Anonymous Pro"/>
                <a:cs typeface="Anonymous Pro"/>
                <a:sym typeface="Anonymous Pro"/>
              </a:rPr>
              <a:t>Distribuidora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6123339" y="5979740"/>
            <a:ext cx="2088402" cy="2822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349"/>
              </a:lnSpc>
            </a:pPr>
            <a:r>
              <a:rPr lang="en-US" sz="1835" spc="321">
                <a:solidFill>
                  <a:srgbClr val="000000"/>
                </a:solidFill>
                <a:latin typeface="Open Sans Extra Bold"/>
                <a:ea typeface="Open Sans Extra Bold"/>
                <a:cs typeface="Open Sans Extra Bold"/>
                <a:sym typeface="Open Sans Extra Bold"/>
              </a:rPr>
              <a:t>DOÑA FELISA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2432739" y="2849948"/>
            <a:ext cx="4888121" cy="8076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58"/>
              </a:lnSpc>
            </a:pPr>
            <a:r>
              <a:rPr lang="en-US" sz="2327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Montserrat: "Montserrat" es una tipografía moderna y versáti.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2404092" y="2531268"/>
            <a:ext cx="4945415" cy="3730752"/>
            <a:chOff x="0" y="0"/>
            <a:chExt cx="8759190" cy="660781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759190" cy="6607810"/>
            </a:xfrm>
            <a:custGeom>
              <a:avLst/>
              <a:gdLst/>
              <a:ahLst/>
              <a:cxnLst/>
              <a:rect l="l" t="t" r="r" b="b"/>
              <a:pathLst>
                <a:path w="8759190" h="6607810">
                  <a:moveTo>
                    <a:pt x="8759190" y="3449320"/>
                  </a:moveTo>
                  <a:cubicBezTo>
                    <a:pt x="8759190" y="3517900"/>
                    <a:pt x="8703310" y="3573780"/>
                    <a:pt x="8634730" y="3573780"/>
                  </a:cubicBezTo>
                  <a:lnTo>
                    <a:pt x="124460" y="3573780"/>
                  </a:lnTo>
                  <a:cubicBezTo>
                    <a:pt x="55880" y="3573780"/>
                    <a:pt x="0" y="3517900"/>
                    <a:pt x="0" y="344932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8634730" y="0"/>
                  </a:lnTo>
                  <a:cubicBezTo>
                    <a:pt x="8703310" y="0"/>
                    <a:pt x="8759189" y="55880"/>
                    <a:pt x="8759189" y="124460"/>
                  </a:cubicBezTo>
                  <a:lnTo>
                    <a:pt x="8759189" y="3449320"/>
                  </a:lnTo>
                  <a:close/>
                  <a:moveTo>
                    <a:pt x="2774950" y="6527800"/>
                  </a:moveTo>
                  <a:cubicBezTo>
                    <a:pt x="2774950" y="6572250"/>
                    <a:pt x="2739390" y="6607810"/>
                    <a:pt x="2694940" y="6607810"/>
                  </a:cubicBezTo>
                  <a:lnTo>
                    <a:pt x="80010" y="6607810"/>
                  </a:lnTo>
                  <a:cubicBezTo>
                    <a:pt x="35560" y="6607810"/>
                    <a:pt x="0" y="6572250"/>
                    <a:pt x="0" y="6527800"/>
                  </a:cubicBezTo>
                  <a:lnTo>
                    <a:pt x="0" y="3912870"/>
                  </a:lnTo>
                  <a:cubicBezTo>
                    <a:pt x="0" y="3868420"/>
                    <a:pt x="35560" y="3832860"/>
                    <a:pt x="80010" y="3832860"/>
                  </a:cubicBezTo>
                  <a:lnTo>
                    <a:pt x="2694940" y="3832860"/>
                  </a:lnTo>
                  <a:cubicBezTo>
                    <a:pt x="2739390" y="3832860"/>
                    <a:pt x="2774950" y="3868420"/>
                    <a:pt x="2774950" y="3912870"/>
                  </a:cubicBezTo>
                  <a:lnTo>
                    <a:pt x="2774950" y="6527800"/>
                  </a:lnTo>
                  <a:close/>
                  <a:moveTo>
                    <a:pt x="5767070" y="6527800"/>
                  </a:moveTo>
                  <a:cubicBezTo>
                    <a:pt x="5767070" y="6572250"/>
                    <a:pt x="5731510" y="6607810"/>
                    <a:pt x="5687060" y="6607810"/>
                  </a:cubicBezTo>
                  <a:lnTo>
                    <a:pt x="3072130" y="6607810"/>
                  </a:lnTo>
                  <a:cubicBezTo>
                    <a:pt x="3027680" y="6607810"/>
                    <a:pt x="2992120" y="6572250"/>
                    <a:pt x="2992120" y="6527800"/>
                  </a:cubicBezTo>
                  <a:lnTo>
                    <a:pt x="2992120" y="3912870"/>
                  </a:lnTo>
                  <a:cubicBezTo>
                    <a:pt x="2992120" y="3868420"/>
                    <a:pt x="3027680" y="3832860"/>
                    <a:pt x="3072130" y="3832860"/>
                  </a:cubicBezTo>
                  <a:lnTo>
                    <a:pt x="5687060" y="3832860"/>
                  </a:lnTo>
                  <a:cubicBezTo>
                    <a:pt x="5731510" y="3832860"/>
                    <a:pt x="5767070" y="3868420"/>
                    <a:pt x="5767070" y="3912870"/>
                  </a:cubicBezTo>
                  <a:lnTo>
                    <a:pt x="5767070" y="6527800"/>
                  </a:lnTo>
                  <a:close/>
                  <a:moveTo>
                    <a:pt x="8759190" y="6527800"/>
                  </a:moveTo>
                  <a:cubicBezTo>
                    <a:pt x="8759190" y="6572250"/>
                    <a:pt x="8723630" y="6607810"/>
                    <a:pt x="8679180" y="6607810"/>
                  </a:cubicBezTo>
                  <a:lnTo>
                    <a:pt x="6064250" y="6607810"/>
                  </a:lnTo>
                  <a:cubicBezTo>
                    <a:pt x="6019800" y="6607810"/>
                    <a:pt x="5984240" y="6572250"/>
                    <a:pt x="5984240" y="6527800"/>
                  </a:cubicBezTo>
                  <a:lnTo>
                    <a:pt x="5984240" y="3912870"/>
                  </a:lnTo>
                  <a:cubicBezTo>
                    <a:pt x="5984240" y="3868420"/>
                    <a:pt x="6019800" y="3832860"/>
                    <a:pt x="6064250" y="3832860"/>
                  </a:cubicBezTo>
                  <a:lnTo>
                    <a:pt x="8679180" y="3832860"/>
                  </a:lnTo>
                  <a:cubicBezTo>
                    <a:pt x="8723630" y="3832860"/>
                    <a:pt x="8759190" y="3868420"/>
                    <a:pt x="8759190" y="3912870"/>
                  </a:cubicBezTo>
                  <a:lnTo>
                    <a:pt x="8759190" y="6527800"/>
                  </a:lnTo>
                  <a:close/>
                </a:path>
              </a:pathLst>
            </a:custGeom>
            <a:solidFill>
              <a:srgbClr val="5271FF"/>
            </a:solidFill>
          </p:spPr>
        </p:sp>
        <p:sp>
          <p:nvSpPr>
            <p:cNvPr id="4" name="Freeform 4"/>
            <p:cNvSpPr/>
            <p:nvPr/>
          </p:nvSpPr>
          <p:spPr>
            <a:xfrm>
              <a:off x="176530" y="4008120"/>
              <a:ext cx="2423160" cy="2423160"/>
            </a:xfrm>
            <a:custGeom>
              <a:avLst/>
              <a:gdLst/>
              <a:ahLst/>
              <a:cxnLst/>
              <a:rect l="l" t="t" r="r" b="b"/>
              <a:pathLst>
                <a:path w="2423160" h="2423160">
                  <a:moveTo>
                    <a:pt x="2423160" y="2353310"/>
                  </a:moveTo>
                  <a:cubicBezTo>
                    <a:pt x="2423160" y="2391410"/>
                    <a:pt x="2391410" y="2423160"/>
                    <a:pt x="2353310" y="2423160"/>
                  </a:cubicBezTo>
                  <a:lnTo>
                    <a:pt x="69850" y="2423160"/>
                  </a:lnTo>
                  <a:cubicBezTo>
                    <a:pt x="31750" y="2423160"/>
                    <a:pt x="0" y="2391410"/>
                    <a:pt x="0" y="2353310"/>
                  </a:cubicBezTo>
                  <a:lnTo>
                    <a:pt x="0" y="69850"/>
                  </a:lnTo>
                  <a:cubicBezTo>
                    <a:pt x="0" y="31750"/>
                    <a:pt x="31750" y="0"/>
                    <a:pt x="69850" y="0"/>
                  </a:cubicBezTo>
                  <a:lnTo>
                    <a:pt x="2353310" y="0"/>
                  </a:lnTo>
                  <a:cubicBezTo>
                    <a:pt x="2391410" y="0"/>
                    <a:pt x="2423160" y="31750"/>
                    <a:pt x="2423160" y="69850"/>
                  </a:cubicBezTo>
                  <a:lnTo>
                    <a:pt x="2423160" y="2353310"/>
                  </a:lnTo>
                  <a:close/>
                </a:path>
              </a:pathLst>
            </a:custGeom>
            <a:blipFill>
              <a:blip r:embed="rId2"/>
              <a:stretch>
                <a:fillRect l="-16918" r="-16918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>
              <a:off x="175260" y="160020"/>
              <a:ext cx="8407400" cy="3243580"/>
            </a:xfrm>
            <a:custGeom>
              <a:avLst/>
              <a:gdLst/>
              <a:ahLst/>
              <a:cxnLst/>
              <a:rect l="l" t="t" r="r" b="b"/>
              <a:pathLst>
                <a:path w="8407400" h="3243580">
                  <a:moveTo>
                    <a:pt x="8407400" y="3173730"/>
                  </a:moveTo>
                  <a:cubicBezTo>
                    <a:pt x="8407400" y="3211830"/>
                    <a:pt x="8375650" y="3243580"/>
                    <a:pt x="8337550" y="3243580"/>
                  </a:cubicBezTo>
                  <a:lnTo>
                    <a:pt x="69850" y="3243580"/>
                  </a:lnTo>
                  <a:cubicBezTo>
                    <a:pt x="31750" y="3243580"/>
                    <a:pt x="0" y="3211830"/>
                    <a:pt x="0" y="3173730"/>
                  </a:cubicBezTo>
                  <a:lnTo>
                    <a:pt x="0" y="69850"/>
                  </a:lnTo>
                  <a:cubicBezTo>
                    <a:pt x="0" y="31750"/>
                    <a:pt x="31750" y="0"/>
                    <a:pt x="69850" y="0"/>
                  </a:cubicBezTo>
                  <a:lnTo>
                    <a:pt x="8337550" y="0"/>
                  </a:lnTo>
                  <a:cubicBezTo>
                    <a:pt x="8375650" y="0"/>
                    <a:pt x="8407400" y="31750"/>
                    <a:pt x="8407400" y="69850"/>
                  </a:cubicBezTo>
                  <a:lnTo>
                    <a:pt x="8407400" y="3173730"/>
                  </a:lnTo>
                  <a:close/>
                </a:path>
              </a:pathLst>
            </a:custGeom>
            <a:blipFill>
              <a:blip r:embed="rId3"/>
              <a:stretch>
                <a:fillRect t="-79600" b="-79600"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>
              <a:off x="3168650" y="4008120"/>
              <a:ext cx="2423160" cy="2423160"/>
            </a:xfrm>
            <a:custGeom>
              <a:avLst/>
              <a:gdLst/>
              <a:ahLst/>
              <a:cxnLst/>
              <a:rect l="l" t="t" r="r" b="b"/>
              <a:pathLst>
                <a:path w="2423160" h="2423160">
                  <a:moveTo>
                    <a:pt x="2423160" y="2353310"/>
                  </a:moveTo>
                  <a:cubicBezTo>
                    <a:pt x="2423160" y="2391410"/>
                    <a:pt x="2391410" y="2423160"/>
                    <a:pt x="2353310" y="2423160"/>
                  </a:cubicBezTo>
                  <a:lnTo>
                    <a:pt x="69850" y="2423160"/>
                  </a:lnTo>
                  <a:cubicBezTo>
                    <a:pt x="31750" y="2423160"/>
                    <a:pt x="0" y="2391410"/>
                    <a:pt x="0" y="2353310"/>
                  </a:cubicBezTo>
                  <a:lnTo>
                    <a:pt x="0" y="69850"/>
                  </a:lnTo>
                  <a:cubicBezTo>
                    <a:pt x="0" y="31750"/>
                    <a:pt x="31750" y="0"/>
                    <a:pt x="69850" y="0"/>
                  </a:cubicBezTo>
                  <a:lnTo>
                    <a:pt x="2353310" y="0"/>
                  </a:lnTo>
                  <a:cubicBezTo>
                    <a:pt x="2391410" y="0"/>
                    <a:pt x="2423160" y="31750"/>
                    <a:pt x="2423160" y="69850"/>
                  </a:cubicBezTo>
                  <a:lnTo>
                    <a:pt x="2423160" y="2353310"/>
                  </a:lnTo>
                  <a:close/>
                </a:path>
              </a:pathLst>
            </a:custGeom>
            <a:blipFill>
              <a:blip r:embed="rId4"/>
              <a:stretch>
                <a:fillRect t="-38888" b="-38888"/>
              </a:stretch>
            </a:blipFill>
          </p:spPr>
        </p:sp>
        <p:sp>
          <p:nvSpPr>
            <p:cNvPr id="7" name="Freeform 7"/>
            <p:cNvSpPr/>
            <p:nvPr/>
          </p:nvSpPr>
          <p:spPr>
            <a:xfrm>
              <a:off x="6159500" y="4008120"/>
              <a:ext cx="2423160" cy="2423160"/>
            </a:xfrm>
            <a:custGeom>
              <a:avLst/>
              <a:gdLst/>
              <a:ahLst/>
              <a:cxnLst/>
              <a:rect l="l" t="t" r="r" b="b"/>
              <a:pathLst>
                <a:path w="2423160" h="2423160">
                  <a:moveTo>
                    <a:pt x="2423160" y="2353310"/>
                  </a:moveTo>
                  <a:cubicBezTo>
                    <a:pt x="2423160" y="2391410"/>
                    <a:pt x="2391410" y="2423160"/>
                    <a:pt x="2353310" y="2423160"/>
                  </a:cubicBezTo>
                  <a:lnTo>
                    <a:pt x="69850" y="2423160"/>
                  </a:lnTo>
                  <a:cubicBezTo>
                    <a:pt x="31750" y="2423160"/>
                    <a:pt x="0" y="2391410"/>
                    <a:pt x="0" y="2353310"/>
                  </a:cubicBezTo>
                  <a:lnTo>
                    <a:pt x="0" y="69850"/>
                  </a:lnTo>
                  <a:cubicBezTo>
                    <a:pt x="0" y="31750"/>
                    <a:pt x="31750" y="0"/>
                    <a:pt x="69850" y="0"/>
                  </a:cubicBezTo>
                  <a:lnTo>
                    <a:pt x="2353310" y="0"/>
                  </a:lnTo>
                  <a:cubicBezTo>
                    <a:pt x="2391410" y="0"/>
                    <a:pt x="2423160" y="31750"/>
                    <a:pt x="2423160" y="69850"/>
                  </a:cubicBezTo>
                  <a:lnTo>
                    <a:pt x="2423160" y="2353310"/>
                  </a:lnTo>
                  <a:close/>
                </a:path>
              </a:pathLst>
            </a:custGeom>
            <a:blipFill>
              <a:blip r:embed="rId5"/>
              <a:stretch>
                <a:fillRect t="-38888" b="-38888"/>
              </a:stretch>
            </a:blipFill>
          </p:spPr>
        </p:sp>
      </p:grpSp>
      <p:sp>
        <p:nvSpPr>
          <p:cNvPr id="8" name="TextBox 8"/>
          <p:cNvSpPr txBox="1"/>
          <p:nvPr/>
        </p:nvSpPr>
        <p:spPr>
          <a:xfrm>
            <a:off x="3155507" y="1747022"/>
            <a:ext cx="3442586" cy="3980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58"/>
              </a:lnSpc>
            </a:pPr>
            <a:r>
              <a:rPr lang="en-US" sz="2327" b="1">
                <a:solidFill>
                  <a:srgbClr val="F3C72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Ejemplos RRSS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125</Words>
  <Application>Microsoft Office PowerPoint</Application>
  <PresentationFormat>Personalizado</PresentationFormat>
  <Paragraphs>28</Paragraphs>
  <Slides>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3" baseType="lpstr">
      <vt:lpstr>Montserrat Bold</vt:lpstr>
      <vt:lpstr>Montserrat</vt:lpstr>
      <vt:lpstr>Anonymous Pro</vt:lpstr>
      <vt:lpstr>Arial</vt:lpstr>
      <vt:lpstr>Open Sans Extra Bold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Aplicación Monocromática</dc:title>
  <cp:lastModifiedBy>Magali Amarilla</cp:lastModifiedBy>
  <cp:revision>2</cp:revision>
  <dcterms:created xsi:type="dcterms:W3CDTF">2006-08-16T00:00:00Z</dcterms:created>
  <dcterms:modified xsi:type="dcterms:W3CDTF">2025-10-09T13:38:46Z</dcterms:modified>
  <dc:identifier>DAG1TfPYEfk</dc:identifier>
</cp:coreProperties>
</file>