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9" d="100"/>
          <a:sy n="99" d="100"/>
        </p:scale>
        <p:origin x="-1176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26-12-18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019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26-12-18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9333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 smtClean="0"/>
              <a:t>Clic para editar título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26-12-18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952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26-12-18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4301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26-12-18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940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26-12-18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067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26-12-18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128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 para editar título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26-12-18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116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 para editar título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26-12-18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574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26-12-18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94982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26-12-18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7941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 smtClean="0"/>
              <a:t>Clic para editar título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FECD78-3C8E-49F2-8FAB-59489D168ABB}" type="datetimeFigureOut">
              <a:rPr lang="en-US" smtClean="0"/>
              <a:t>26-12-18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B56013-B943-42BA-886F-6F9D4EB85E9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7112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474625"/>
            <a:ext cx="7772400" cy="1116008"/>
          </a:xfrm>
        </p:spPr>
        <p:txBody>
          <a:bodyPr/>
          <a:lstStyle/>
          <a:p>
            <a:r>
              <a:rPr lang="es-ES" sz="3600" dirty="0" smtClean="0">
                <a:latin typeface="Courier New"/>
                <a:cs typeface="Courier New"/>
              </a:rPr>
              <a:t>LA SALVACI</a:t>
            </a:r>
            <a:r>
              <a:rPr lang="es-ES" sz="3600" dirty="0" smtClean="0">
                <a:latin typeface="Courier New"/>
                <a:cs typeface="Courier New"/>
              </a:rPr>
              <a:t>ÓN</a:t>
            </a:r>
            <a:r>
              <a:rPr lang="es-ES" sz="3600" dirty="0" smtClean="0"/>
              <a:t/>
            </a:r>
            <a:br>
              <a:rPr lang="es-ES" sz="3600" dirty="0" smtClean="0"/>
            </a:br>
            <a:r>
              <a:rPr lang="es-ES" sz="1600" dirty="0" smtClean="0"/>
              <a:t>RESTAURANT</a:t>
            </a:r>
            <a:endParaRPr lang="es-ES" sz="16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1962634"/>
            <a:ext cx="6400800" cy="641385"/>
          </a:xfrm>
        </p:spPr>
        <p:txBody>
          <a:bodyPr>
            <a:normAutofit fontScale="92500" lnSpcReduction="20000"/>
          </a:bodyPr>
          <a:lstStyle/>
          <a:p>
            <a:r>
              <a:rPr lang="es-ES" sz="2400" dirty="0" smtClean="0"/>
              <a:t>“MEJOR APERTURA 2018”</a:t>
            </a:r>
          </a:p>
          <a:p>
            <a:r>
              <a:rPr lang="es-ES" sz="1800" dirty="0" smtClean="0"/>
              <a:t>PREMIO REVISTA WIKEN EL MERCURIO</a:t>
            </a:r>
            <a:endParaRPr lang="es-ES" sz="1800" dirty="0"/>
          </a:p>
        </p:txBody>
      </p:sp>
      <p:sp>
        <p:nvSpPr>
          <p:cNvPr id="4" name="CuadroTexto 3"/>
          <p:cNvSpPr txBox="1"/>
          <p:nvPr/>
        </p:nvSpPr>
        <p:spPr>
          <a:xfrm flipH="1">
            <a:off x="1603645" y="3335198"/>
            <a:ext cx="6478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VIS</a:t>
            </a:r>
            <a:r>
              <a:rPr lang="es-ES" dirty="0" smtClean="0"/>
              <a:t>ÍTANOS EN </a:t>
            </a:r>
            <a:r>
              <a:rPr lang="es-ES" dirty="0" smtClean="0"/>
              <a:t>AV.ANDR</a:t>
            </a:r>
            <a:r>
              <a:rPr lang="es-ES" dirty="0" smtClean="0"/>
              <a:t>ÉS BELLO 2233 LOCAL 104, PROVIDENCIA</a:t>
            </a:r>
          </a:p>
          <a:p>
            <a:pPr algn="ctr"/>
            <a:r>
              <a:rPr lang="es-ES" dirty="0" smtClean="0"/>
              <a:t>RESERVAS +56 22 8409983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2039839" y="4541000"/>
            <a:ext cx="593991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/>
              <a:t>LUNES 31 DE DICIEMBRE ABIERTO </a:t>
            </a:r>
          </a:p>
          <a:p>
            <a:pPr algn="ctr"/>
            <a:r>
              <a:rPr lang="es-ES" sz="3200" dirty="0" smtClean="0"/>
              <a:t>DE 12.30 A 16.00 HRS.</a:t>
            </a:r>
            <a:endParaRPr lang="es-ES" sz="3200" dirty="0"/>
          </a:p>
        </p:txBody>
      </p:sp>
      <p:sp>
        <p:nvSpPr>
          <p:cNvPr id="7" name="CuadroTexto 6"/>
          <p:cNvSpPr txBox="1"/>
          <p:nvPr/>
        </p:nvSpPr>
        <p:spPr>
          <a:xfrm>
            <a:off x="5041868" y="6211669"/>
            <a:ext cx="1796086" cy="369332"/>
          </a:xfrm>
          <a:prstGeom prst="rect">
            <a:avLst/>
          </a:prstGeom>
          <a:noFill/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ES" dirty="0"/>
              <a:t> 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V="1">
            <a:off x="7377156" y="6118804"/>
            <a:ext cx="487722" cy="519010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7864879" y="6314648"/>
            <a:ext cx="100008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smtClean="0"/>
              <a:t>LASALVACION</a:t>
            </a:r>
            <a:endParaRPr lang="es-ES" sz="1000" dirty="0"/>
          </a:p>
        </p:txBody>
      </p:sp>
    </p:spTree>
    <p:extLst>
      <p:ext uri="{BB962C8B-B14F-4D97-AF65-F5344CB8AC3E}">
        <p14:creationId xmlns:p14="http://schemas.microsoft.com/office/powerpoint/2010/main" val="3295881950"/>
      </p:ext>
    </p:extLst>
  </p:cSld>
  <p:clrMapOvr>
    <a:masterClrMapping/>
  </p:clrMapOvr>
</p:sld>
</file>

<file path=ppt/theme/theme1.xml><?xml version="1.0" encoding="utf-8"?>
<a:theme xmlns:a="http://schemas.openxmlformats.org/drawingml/2006/main" name=" Negro 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 Negro .thmx</Template>
  <TotalTime>44</TotalTime>
  <Words>39</Words>
  <Application>Microsoft Macintosh PowerPoint</Application>
  <PresentationFormat>Presentación en pantalla (4:3)</PresentationFormat>
  <Paragraphs>9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 Negro </vt:lpstr>
      <vt:lpstr>LA SALVACIÓN RESTAURANT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SALVACIÓN RESTAURANT</dc:title>
  <dc:creator>Carolina Arancibia</dc:creator>
  <cp:lastModifiedBy>Carolina Arancibia</cp:lastModifiedBy>
  <cp:revision>8</cp:revision>
  <dcterms:created xsi:type="dcterms:W3CDTF">2018-12-26T13:26:36Z</dcterms:created>
  <dcterms:modified xsi:type="dcterms:W3CDTF">2018-12-26T14:10:54Z</dcterms:modified>
</cp:coreProperties>
</file>