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yF Ingenieria" userId="74a5088f97c10481" providerId="LiveId" clId="{EF8FB877-12EB-461D-9114-A559066153A0}"/>
    <pc:docChg chg="addSld modSld">
      <pc:chgData name="NyF Ingenieria" userId="74a5088f97c10481" providerId="LiveId" clId="{EF8FB877-12EB-461D-9114-A559066153A0}" dt="2024-12-04T19:17:00.345" v="3"/>
      <pc:docMkLst>
        <pc:docMk/>
      </pc:docMkLst>
      <pc:sldChg chg="addSp modSp new">
        <pc:chgData name="NyF Ingenieria" userId="74a5088f97c10481" providerId="LiveId" clId="{EF8FB877-12EB-461D-9114-A559066153A0}" dt="2024-12-04T19:16:50.735" v="1"/>
        <pc:sldMkLst>
          <pc:docMk/>
          <pc:sldMk cId="4104881951" sldId="258"/>
        </pc:sldMkLst>
        <pc:picChg chg="add mod">
          <ac:chgData name="NyF Ingenieria" userId="74a5088f97c10481" providerId="LiveId" clId="{EF8FB877-12EB-461D-9114-A559066153A0}" dt="2024-12-04T19:16:50.735" v="1"/>
          <ac:picMkLst>
            <pc:docMk/>
            <pc:sldMk cId="4104881951" sldId="258"/>
            <ac:picMk id="3" creationId="{B01DBED4-BC16-FB05-BB2E-1AC76B9CB374}"/>
          </ac:picMkLst>
        </pc:picChg>
      </pc:sldChg>
      <pc:sldChg chg="addSp modSp new">
        <pc:chgData name="NyF Ingenieria" userId="74a5088f97c10481" providerId="LiveId" clId="{EF8FB877-12EB-461D-9114-A559066153A0}" dt="2024-12-04T19:17:00.345" v="3"/>
        <pc:sldMkLst>
          <pc:docMk/>
          <pc:sldMk cId="2851388394" sldId="259"/>
        </pc:sldMkLst>
        <pc:picChg chg="add mod">
          <ac:chgData name="NyF Ingenieria" userId="74a5088f97c10481" providerId="LiveId" clId="{EF8FB877-12EB-461D-9114-A559066153A0}" dt="2024-12-04T19:17:00.345" v="3"/>
          <ac:picMkLst>
            <pc:docMk/>
            <pc:sldMk cId="2851388394" sldId="259"/>
            <ac:picMk id="3" creationId="{5B5F2C63-0D12-4E74-7B82-448D8284F44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289DDED0-6F15-4A61-B0C6-ECF749453F79}" type="datetimeFigureOut">
              <a:rPr lang="es-PY" smtClean="0"/>
              <a:t>4/12/2024</a:t>
            </a:fld>
            <a:endParaRPr lang="es-P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s-P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0CD9EC10-9BF1-42CA-9F6A-A3B6F489EA36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292679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ED0-6F15-4A61-B0C6-ECF749453F79}" type="datetimeFigureOut">
              <a:rPr lang="es-PY" smtClean="0"/>
              <a:t>4/12/2024</a:t>
            </a:fld>
            <a:endParaRPr lang="es-P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9EC10-9BF1-42CA-9F6A-A3B6F489EA36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3454853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ED0-6F15-4A61-B0C6-ECF749453F79}" type="datetimeFigureOut">
              <a:rPr lang="es-PY" smtClean="0"/>
              <a:t>4/12/2024</a:t>
            </a:fld>
            <a:endParaRPr lang="es-P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9EC10-9BF1-42CA-9F6A-A3B6F489EA36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3887926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ED0-6F15-4A61-B0C6-ECF749453F79}" type="datetimeFigureOut">
              <a:rPr lang="es-PY" smtClean="0"/>
              <a:t>4/12/2024</a:t>
            </a:fld>
            <a:endParaRPr lang="es-P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9EC10-9BF1-42CA-9F6A-A3B6F489EA36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1473811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ED0-6F15-4A61-B0C6-ECF749453F79}" type="datetimeFigureOut">
              <a:rPr lang="es-PY" smtClean="0"/>
              <a:t>4/12/2024</a:t>
            </a:fld>
            <a:endParaRPr lang="es-P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9EC10-9BF1-42CA-9F6A-A3B6F489EA36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3377438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ED0-6F15-4A61-B0C6-ECF749453F79}" type="datetimeFigureOut">
              <a:rPr lang="es-PY" smtClean="0"/>
              <a:t>4/12/2024</a:t>
            </a:fld>
            <a:endParaRPr lang="es-P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9EC10-9BF1-42CA-9F6A-A3B6F489EA36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4068592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ED0-6F15-4A61-B0C6-ECF749453F79}" type="datetimeFigureOut">
              <a:rPr lang="es-PY" smtClean="0"/>
              <a:t>4/12/2024</a:t>
            </a:fld>
            <a:endParaRPr lang="es-P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9EC10-9BF1-42CA-9F6A-A3B6F489EA36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3390877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ED0-6F15-4A61-B0C6-ECF749453F79}" type="datetimeFigureOut">
              <a:rPr lang="es-PY" smtClean="0"/>
              <a:t>4/12/2024</a:t>
            </a:fld>
            <a:endParaRPr lang="es-P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0CD9EC10-9BF1-42CA-9F6A-A3B6F489EA36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3303141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289DDED0-6F15-4A61-B0C6-ECF749453F79}" type="datetimeFigureOut">
              <a:rPr lang="es-PY" smtClean="0"/>
              <a:t>4/12/2024</a:t>
            </a:fld>
            <a:endParaRPr lang="es-PY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s-PY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0CD9EC10-9BF1-42CA-9F6A-A3B6F489EA36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6722070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ED0-6F15-4A61-B0C6-ECF749453F79}" type="datetimeFigureOut">
              <a:rPr lang="es-PY" smtClean="0"/>
              <a:t>4/12/2024</a:t>
            </a:fld>
            <a:endParaRPr lang="es-P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9EC10-9BF1-42CA-9F6A-A3B6F489EA36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4129420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DED0-6F15-4A61-B0C6-ECF749453F79}" type="datetimeFigureOut">
              <a:rPr lang="es-PY" smtClean="0"/>
              <a:t>4/12/2024</a:t>
            </a:fld>
            <a:endParaRPr lang="es-P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9EC10-9BF1-42CA-9F6A-A3B6F489EA36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2460902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FFCC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89DDED0-6F15-4A61-B0C6-ECF749453F79}" type="datetimeFigureOut">
              <a:rPr lang="es-PY" smtClean="0"/>
              <a:t>4/12/2024</a:t>
            </a:fld>
            <a:endParaRPr lang="es-P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s-P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0CD9EC10-9BF1-42CA-9F6A-A3B6F489EA36}" type="slidenum">
              <a:rPr lang="es-PY" smtClean="0"/>
              <a:t>‹Nº›</a:t>
            </a:fld>
            <a:endParaRPr lang="es-PY"/>
          </a:p>
        </p:txBody>
      </p:sp>
    </p:spTree>
    <p:extLst>
      <p:ext uri="{BB962C8B-B14F-4D97-AF65-F5344CB8AC3E}">
        <p14:creationId xmlns:p14="http://schemas.microsoft.com/office/powerpoint/2010/main" val="3773861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E6E6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B3F1827-3A43-8AE4-E298-8683152B0A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0" t="11757" r="15533" b="8230"/>
          <a:stretch/>
        </p:blipFill>
        <p:spPr bwMode="auto">
          <a:xfrm>
            <a:off x="161961" y="168213"/>
            <a:ext cx="6276279" cy="18701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FC3E8E0-C98B-5145-5A19-923B7A4167FF}"/>
              </a:ext>
            </a:extLst>
          </p:cNvPr>
          <p:cNvCxnSpPr/>
          <p:nvPr/>
        </p:nvCxnSpPr>
        <p:spPr>
          <a:xfrm>
            <a:off x="6515100" y="0"/>
            <a:ext cx="0" cy="67627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CuadroTexto 5">
            <a:extLst>
              <a:ext uri="{FF2B5EF4-FFF2-40B4-BE49-F238E27FC236}">
                <a16:creationId xmlns:a16="http://schemas.microsoft.com/office/drawing/2014/main" id="{663FDBB0-D494-4252-5091-55E5C7B72180}"/>
              </a:ext>
            </a:extLst>
          </p:cNvPr>
          <p:cNvSpPr txBox="1"/>
          <p:nvPr/>
        </p:nvSpPr>
        <p:spPr>
          <a:xfrm>
            <a:off x="161961" y="4819651"/>
            <a:ext cx="635312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PY" sz="2400" b="1" dirty="0">
                <a:latin typeface="Bahnschrift SemiBold Condensed" panose="020B0502040204020203" pitchFamily="34" charset="0"/>
              </a:rPr>
              <a:t>Tel. 0961 818 574– 0982 341 863 – 0987 196 297</a:t>
            </a:r>
          </a:p>
          <a:p>
            <a:pPr algn="ctr"/>
            <a:r>
              <a:rPr lang="es-PY" sz="2400" b="1" dirty="0">
                <a:latin typeface="Bahnschrift SemiBold Condensed" panose="020B0502040204020203" pitchFamily="34" charset="0"/>
              </a:rPr>
              <a:t>Mail: satnyfingenieria@hotmail.com</a:t>
            </a:r>
          </a:p>
          <a:p>
            <a:pPr algn="ctr"/>
            <a:r>
              <a:rPr lang="es-PY" sz="2400" b="1" dirty="0">
                <a:latin typeface="Bahnschrift SemiBold Condensed" panose="020B0502040204020203" pitchFamily="34" charset="0"/>
              </a:rPr>
              <a:t>Calle Colonización Nº 316 c/ Sgto. Silva</a:t>
            </a:r>
          </a:p>
          <a:p>
            <a:pPr algn="ctr"/>
            <a:r>
              <a:rPr lang="es-PY" sz="2400" b="1" dirty="0">
                <a:latin typeface="Bahnschrift SemiBold Condensed" panose="020B0502040204020203" pitchFamily="34" charset="0"/>
              </a:rPr>
              <a:t>San Lorenzo, Paraguay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873A963-80D1-96F1-424D-D2408BCA7F2A}"/>
              </a:ext>
            </a:extLst>
          </p:cNvPr>
          <p:cNvSpPr txBox="1"/>
          <p:nvPr/>
        </p:nvSpPr>
        <p:spPr>
          <a:xfrm>
            <a:off x="207031" y="2596545"/>
            <a:ext cx="61861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2400" b="1" dirty="0">
                <a:latin typeface="Courgette" panose="02000603070400060004" pitchFamily="2" charset="0"/>
              </a:rPr>
              <a:t>Servicio de Asistencia Técnica – SAT del Ministerio de Urbanismo Vivienda y Hábitat – MUVH en el marco del Fondo Nacional de la Vivienda Social - FONAVIS</a:t>
            </a:r>
            <a:endParaRPr lang="es-PY" sz="2400" b="1" dirty="0">
              <a:latin typeface="Courgette" panose="02000603070400060004" pitchFamily="2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694D7118-D9AF-3099-020D-0E4A5B10DD51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849" y="611030"/>
            <a:ext cx="4933950" cy="9845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111D5A0A-85C6-A2FD-6D0E-825993D1CA3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8084"/>
          <a:stretch/>
        </p:blipFill>
        <p:spPr>
          <a:xfrm>
            <a:off x="6637022" y="4914901"/>
            <a:ext cx="5524754" cy="1163032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7E82118A-68E5-F21D-DA01-9907A90FB5D8}"/>
              </a:ext>
            </a:extLst>
          </p:cNvPr>
          <p:cNvSpPr/>
          <p:nvPr/>
        </p:nvSpPr>
        <p:spPr>
          <a:xfrm>
            <a:off x="7088380" y="1888659"/>
            <a:ext cx="435888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urgette" panose="02000603070400060004" pitchFamily="2" charset="0"/>
              </a:rPr>
              <a:t>Divisió</a:t>
            </a:r>
            <a:r>
              <a:rPr lang="es-E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urgette" panose="02000603070400060004" pitchFamily="2" charset="0"/>
              </a:rPr>
              <a:t>n Comercial</a:t>
            </a:r>
            <a:endParaRPr lang="es-ES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99627799-18EE-72A3-9839-BD28C5C2514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8330" t="54305" b="10139"/>
          <a:stretch/>
        </p:blipFill>
        <p:spPr>
          <a:xfrm>
            <a:off x="8343641" y="2534186"/>
            <a:ext cx="1819533" cy="155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453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01DBED4-BC16-FB05-BB2E-1AC76B9CB3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881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B5F2C63-0D12-4E74-7B82-448D8284F4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8394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o">
  <a:themeElements>
    <a:clrScheme name="Azul cálido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Metropolitan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TM03457491[[fn=Metropolitano]]</Template>
  <TotalTime>55</TotalTime>
  <Words>62</Words>
  <Application>Microsoft Office PowerPoint</Application>
  <PresentationFormat>Panorámica</PresentationFormat>
  <Paragraphs>6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8" baseType="lpstr">
      <vt:lpstr>Arial</vt:lpstr>
      <vt:lpstr>Bahnschrift SemiBold Condensed</vt:lpstr>
      <vt:lpstr>Calibri Light</vt:lpstr>
      <vt:lpstr>Courgette</vt:lpstr>
      <vt:lpstr>Metropolitano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NyF Ingenieria</dc:creator>
  <cp:lastModifiedBy>NyF Ingenieria</cp:lastModifiedBy>
  <cp:revision>1</cp:revision>
  <dcterms:created xsi:type="dcterms:W3CDTF">2024-12-03T17:49:30Z</dcterms:created>
  <dcterms:modified xsi:type="dcterms:W3CDTF">2024-12-04T19:17:10Z</dcterms:modified>
</cp:coreProperties>
</file>