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s-P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2B8954-1489-C61F-D50F-97648894A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PY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086D8D1-5835-C68F-11C8-CE03437DB2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PY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040EB1B-2C90-32D3-A395-1D642F165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6A439-D3B5-479D-B956-260C75992DDA}" type="datetimeFigureOut">
              <a:rPr lang="es-PY" smtClean="0"/>
              <a:t>7/12/2022</a:t>
            </a:fld>
            <a:endParaRPr lang="es-PY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579A2B0-26A8-218F-AE03-7829D0D50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A4F33B-E724-8789-A866-8E86FF40B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35D96-9AFD-4070-AD68-1C8F08AAE5F2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1636660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008E96-5B16-FE83-998B-6BB6BC438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Y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14AFFEF-6BB2-3A04-8575-E0D7743E5B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Y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F172231-F3BA-C92D-6E9B-D10C06D2F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6A439-D3B5-479D-B956-260C75992DDA}" type="datetimeFigureOut">
              <a:rPr lang="es-PY" smtClean="0"/>
              <a:t>7/12/2022</a:t>
            </a:fld>
            <a:endParaRPr lang="es-PY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807E7AB-3B8A-22F9-7B27-D2345B30D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0F1C55-D998-CD53-0638-4763D416E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35D96-9AFD-4070-AD68-1C8F08AAE5F2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2235009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8C9E1D-63FA-3D77-0205-631E73869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PY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4D81BE4-0F58-7AE6-2DB0-9D6182BAF2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E0F8153-0843-A4A9-DC8E-571B3AEBF8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6A439-D3B5-479D-B956-260C75992DDA}" type="datetimeFigureOut">
              <a:rPr lang="es-PY" smtClean="0"/>
              <a:t>7/12/2022</a:t>
            </a:fld>
            <a:endParaRPr lang="es-PY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656DDBA-20F6-8BF8-ABEC-17328C73D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041DA8-7E17-B9B3-8A68-A64669F78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35D96-9AFD-4070-AD68-1C8F08AAE5F2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3258077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B5815F-05B3-563E-7D40-CE9E1B85B0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Y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4EEB91E-4B10-4598-CA4F-8F698C494D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Y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0D3598E-B1B7-0B5C-B3EF-B44D082953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Y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315740C-7666-F754-3EFB-B3B0A66B3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6A439-D3B5-479D-B956-260C75992DDA}" type="datetimeFigureOut">
              <a:rPr lang="es-PY" smtClean="0"/>
              <a:t>7/12/2022</a:t>
            </a:fld>
            <a:endParaRPr lang="es-PY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32F5677-AD81-64A9-B650-E66F9BFF1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C15D6FA-25BA-9390-F978-B301930F0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35D96-9AFD-4070-AD68-1C8F08AAE5F2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259170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9A68DD8-798E-ECB8-0B6A-4EFBEE77B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PY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13EA91B-CBA9-A0D1-475F-C439C6DB50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2440180-911A-758E-AD11-1FE5ABA717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Y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420A145-51C3-1B72-2653-57A7A29CC3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8341B11-B5FF-0316-1693-8F7787B6E1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Y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7E58A4B-FBA2-BD8C-234A-1C11BEA97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6A439-D3B5-479D-B956-260C75992DDA}" type="datetimeFigureOut">
              <a:rPr lang="es-PY" smtClean="0"/>
              <a:t>7/12/2022</a:t>
            </a:fld>
            <a:endParaRPr lang="es-PY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94BEFE7-0275-89D4-2267-4CC2CEC64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CAEB748-80C2-300E-6DA1-BDF3B817B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35D96-9AFD-4070-AD68-1C8F08AAE5F2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3429592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8CF2BE-C4FE-65A9-DBCC-466287A30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Y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B8BD6D4-09E3-869E-93AA-3F89615D0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6A439-D3B5-479D-B956-260C75992DDA}" type="datetimeFigureOut">
              <a:rPr lang="es-PY" smtClean="0"/>
              <a:t>7/12/2022</a:t>
            </a:fld>
            <a:endParaRPr lang="es-PY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42EC327-BF54-8B3F-BDB4-9755F0529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F3FD6B3-AF8C-BCA3-D438-79606B5A4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35D96-9AFD-4070-AD68-1C8F08AAE5F2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725900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2096BBA-29F0-D45D-BB24-7CF541685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6A439-D3B5-479D-B956-260C75992DDA}" type="datetimeFigureOut">
              <a:rPr lang="es-PY" smtClean="0"/>
              <a:t>7/12/2022</a:t>
            </a:fld>
            <a:endParaRPr lang="es-PY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0F91CC1-5379-4192-6AB8-CBEBED4D6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BBF8A0A-827B-F081-1132-346462BF8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35D96-9AFD-4070-AD68-1C8F08AAE5F2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3913163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C06C82-D31B-8F10-C8C9-58D82B183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PY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6FED629-99F8-29E2-54C7-3CEDF2E0C8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Y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B7EF85C-D7AD-5046-4E23-3B38B8858E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47001DF-C022-6E81-F9BA-E92784B53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6A439-D3B5-479D-B956-260C75992DDA}" type="datetimeFigureOut">
              <a:rPr lang="es-PY" smtClean="0"/>
              <a:t>7/12/2022</a:t>
            </a:fld>
            <a:endParaRPr lang="es-PY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0C2B72F-614B-7F72-D825-BDFB71C34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8E58D22-C782-1665-5A28-6831B39B6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35D96-9AFD-4070-AD68-1C8F08AAE5F2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2941554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7F1570-D03E-EDD8-16F1-8D9CD40CD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PY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3003684-656D-E7D0-90B7-3F5A48E81F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Y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50F736C-C35D-38EA-53CB-F919BC4120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3EBE2DF-DF53-FC11-B7C4-CBDAFF6B4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6A439-D3B5-479D-B956-260C75992DDA}" type="datetimeFigureOut">
              <a:rPr lang="es-PY" smtClean="0"/>
              <a:t>7/12/2022</a:t>
            </a:fld>
            <a:endParaRPr lang="es-PY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8CCFDF-40AD-9CBC-AEF1-5ACD07AD8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EBE3CC4-129D-1257-702E-16BE24D62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35D96-9AFD-4070-AD68-1C8F08AAE5F2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3870941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19C75A-C0F7-F4C1-227F-DC58BD86F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Y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1F9AA54-625D-3DE8-850D-75AD7735E4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Y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66B7387-8318-1CF0-2D15-7D7F852857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6A439-D3B5-479D-B956-260C75992DDA}" type="datetimeFigureOut">
              <a:rPr lang="es-PY" smtClean="0"/>
              <a:t>7/12/2022</a:t>
            </a:fld>
            <a:endParaRPr lang="es-PY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8F0F765-1881-A159-B203-DD39ABFA5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F085512-2B55-3E4E-41A1-60B41848D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35D96-9AFD-4070-AD68-1C8F08AAE5F2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3036815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D9D9B95-FDE2-7E10-E261-E66AF8C2A7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PY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B5F0A56-D846-261F-5AFC-35586BD290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Y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140FFEB-16BC-C728-F08C-3B95579DC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6A439-D3B5-479D-B956-260C75992DDA}" type="datetimeFigureOut">
              <a:rPr lang="es-PY" smtClean="0"/>
              <a:t>7/12/2022</a:t>
            </a:fld>
            <a:endParaRPr lang="es-PY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AF4484B-EB3B-B43B-2067-D54D9ABA4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DE70473-75E0-71CA-EDF4-81C4C2933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35D96-9AFD-4070-AD68-1C8F08AAE5F2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4069351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42BAA24-C794-B078-9B3F-A5A907099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PY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98E85F9-36EE-8A56-F033-2327335323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Y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A2EDD9C-7868-A64F-2A19-9FDE982EFD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96A439-D3B5-479D-B956-260C75992DDA}" type="datetimeFigureOut">
              <a:rPr lang="es-PY" smtClean="0"/>
              <a:t>7/12/2022</a:t>
            </a:fld>
            <a:endParaRPr lang="es-PY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010F6C-0CC5-8AC6-85DD-457EE7999C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Y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D09F61B-49B2-7F3D-46A3-1E1230D7E0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035D96-9AFD-4070-AD68-1C8F08AAE5F2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20109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84D0865-E043-2CF0-27AA-DAF710DBDE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4062" y="0"/>
            <a:ext cx="3188925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D643B74-81DD-7175-A813-AB4085721C9B}"/>
              </a:ext>
            </a:extLst>
          </p:cNvPr>
          <p:cNvSpPr txBox="1"/>
          <p:nvPr/>
        </p:nvSpPr>
        <p:spPr>
          <a:xfrm>
            <a:off x="6096000" y="1704975"/>
            <a:ext cx="451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Y" dirty="0"/>
              <a:t>Adaptar este KV a tamaño </a:t>
            </a:r>
            <a:r>
              <a:rPr lang="es-PY" dirty="0" err="1"/>
              <a:t>fiweex</a:t>
            </a:r>
            <a:endParaRPr lang="es-PY" dirty="0"/>
          </a:p>
          <a:p>
            <a:r>
              <a:rPr lang="es-PY" dirty="0"/>
              <a:t>Con los siguientes ajustes.</a:t>
            </a:r>
          </a:p>
        </p:txBody>
      </p:sp>
    </p:spTree>
    <p:extLst>
      <p:ext uri="{BB962C8B-B14F-4D97-AF65-F5344CB8AC3E}">
        <p14:creationId xmlns:p14="http://schemas.microsoft.com/office/powerpoint/2010/main" val="2230724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84D0865-E043-2CF0-27AA-DAF710DBDE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4062" y="0"/>
            <a:ext cx="3188925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D643B74-81DD-7175-A813-AB4085721C9B}"/>
              </a:ext>
            </a:extLst>
          </p:cNvPr>
          <p:cNvSpPr txBox="1"/>
          <p:nvPr/>
        </p:nvSpPr>
        <p:spPr>
          <a:xfrm>
            <a:off x="6096000" y="0"/>
            <a:ext cx="45148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Y" sz="1400" dirty="0"/>
              <a:t>Quitar la web, dejar solo el logo.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2C029BE-060E-391F-90C5-69BA037B445A}"/>
              </a:ext>
            </a:extLst>
          </p:cNvPr>
          <p:cNvSpPr txBox="1"/>
          <p:nvPr/>
        </p:nvSpPr>
        <p:spPr>
          <a:xfrm>
            <a:off x="6096000" y="438150"/>
            <a:ext cx="45148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Y" sz="1400" dirty="0"/>
              <a:t>Mantener los bordes blancos.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24D5431-7DF4-21EB-7861-FB3544944987}"/>
              </a:ext>
            </a:extLst>
          </p:cNvPr>
          <p:cNvSpPr txBox="1"/>
          <p:nvPr/>
        </p:nvSpPr>
        <p:spPr>
          <a:xfrm>
            <a:off x="6096000" y="1438275"/>
            <a:ext cx="7042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Y" sz="1400" dirty="0"/>
              <a:t>Quitar </a:t>
            </a:r>
          </a:p>
        </p:txBody>
      </p: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4FE088CC-1C05-E7CE-5F5D-4F5C60DDAB14}"/>
              </a:ext>
            </a:extLst>
          </p:cNvPr>
          <p:cNvCxnSpPr/>
          <p:nvPr/>
        </p:nvCxnSpPr>
        <p:spPr>
          <a:xfrm flipH="1">
            <a:off x="3895725" y="1592163"/>
            <a:ext cx="2105025" cy="522387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55198E5F-D793-C3A0-3BBE-664522682F9F}"/>
              </a:ext>
            </a:extLst>
          </p:cNvPr>
          <p:cNvCxnSpPr/>
          <p:nvPr/>
        </p:nvCxnSpPr>
        <p:spPr>
          <a:xfrm flipH="1">
            <a:off x="3222502" y="3280400"/>
            <a:ext cx="2105025" cy="522387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3BF55C5-51DB-FE37-9452-8B556F482B6B}"/>
              </a:ext>
            </a:extLst>
          </p:cNvPr>
          <p:cNvSpPr txBox="1"/>
          <p:nvPr/>
        </p:nvSpPr>
        <p:spPr>
          <a:xfrm>
            <a:off x="349742" y="3915540"/>
            <a:ext cx="8626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Y" sz="1400" dirty="0"/>
              <a:t>Para los </a:t>
            </a:r>
            <a:r>
              <a:rPr lang="es-PY" sz="1400" dirty="0" err="1"/>
              <a:t>gamers</a:t>
            </a:r>
            <a:endParaRPr lang="es-PY" sz="1400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4D0F1FA0-C266-218C-E112-208C289176B1}"/>
              </a:ext>
            </a:extLst>
          </p:cNvPr>
          <p:cNvSpPr txBox="1"/>
          <p:nvPr/>
        </p:nvSpPr>
        <p:spPr>
          <a:xfrm>
            <a:off x="521947" y="5635155"/>
            <a:ext cx="8626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Y" sz="1400" dirty="0"/>
              <a:t>Para los cinéfilos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7B70661D-3FDB-CCC9-3B4E-08938C9F294D}"/>
              </a:ext>
            </a:extLst>
          </p:cNvPr>
          <p:cNvSpPr txBox="1"/>
          <p:nvPr/>
        </p:nvSpPr>
        <p:spPr>
          <a:xfrm>
            <a:off x="5279715" y="5596866"/>
            <a:ext cx="1546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Y" sz="1400" dirty="0"/>
              <a:t>Colocar una TV Philips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82FA110-6AFE-71F2-5602-4809CD558293}"/>
              </a:ext>
            </a:extLst>
          </p:cNvPr>
          <p:cNvSpPr txBox="1"/>
          <p:nvPr/>
        </p:nvSpPr>
        <p:spPr>
          <a:xfrm>
            <a:off x="5327527" y="6178144"/>
            <a:ext cx="36114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Y" sz="1400" dirty="0"/>
              <a:t>Escribirnos al </a:t>
            </a:r>
            <a:r>
              <a:rPr lang="es-PY" sz="1400" dirty="0" err="1"/>
              <a:t>whatsapp</a:t>
            </a:r>
            <a:r>
              <a:rPr lang="es-PY" sz="1400" dirty="0"/>
              <a:t> +595921 519 09 00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DD698AF8-CD2D-8501-3BA5-A531AD2A7BFB}"/>
              </a:ext>
            </a:extLst>
          </p:cNvPr>
          <p:cNvSpPr/>
          <p:nvPr/>
        </p:nvSpPr>
        <p:spPr>
          <a:xfrm>
            <a:off x="3107341" y="6386203"/>
            <a:ext cx="1776202" cy="2533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Y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0A6038C2-EF47-302A-55F2-0F6A043F6ECF}"/>
              </a:ext>
            </a:extLst>
          </p:cNvPr>
          <p:cNvSpPr txBox="1"/>
          <p:nvPr/>
        </p:nvSpPr>
        <p:spPr>
          <a:xfrm>
            <a:off x="388853" y="6293512"/>
            <a:ext cx="1224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Y" sz="1400" dirty="0"/>
              <a:t>Llevá a cuotas con </a:t>
            </a:r>
            <a:r>
              <a:rPr lang="es-PY" sz="1400" dirty="0" err="1"/>
              <a:t>credishak</a:t>
            </a:r>
            <a:endParaRPr lang="es-PY" sz="1400" dirty="0"/>
          </a:p>
        </p:txBody>
      </p:sp>
      <p:cxnSp>
        <p:nvCxnSpPr>
          <p:cNvPr id="19" name="Conector recto de flecha 18">
            <a:extLst>
              <a:ext uri="{FF2B5EF4-FFF2-40B4-BE49-F238E27FC236}">
                <a16:creationId xmlns:a16="http://schemas.microsoft.com/office/drawing/2014/main" id="{FE485F10-385E-650D-244F-933581E774F7}"/>
              </a:ext>
            </a:extLst>
          </p:cNvPr>
          <p:cNvCxnSpPr>
            <a:cxnSpLocks/>
          </p:cNvCxnSpPr>
          <p:nvPr/>
        </p:nvCxnSpPr>
        <p:spPr>
          <a:xfrm flipV="1">
            <a:off x="1420152" y="6546457"/>
            <a:ext cx="423910" cy="52598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cto de flecha 20">
            <a:extLst>
              <a:ext uri="{FF2B5EF4-FFF2-40B4-BE49-F238E27FC236}">
                <a16:creationId xmlns:a16="http://schemas.microsoft.com/office/drawing/2014/main" id="{4893DF97-85C3-A101-3356-142BD19BCEE1}"/>
              </a:ext>
            </a:extLst>
          </p:cNvPr>
          <p:cNvCxnSpPr>
            <a:cxnSpLocks/>
          </p:cNvCxnSpPr>
          <p:nvPr/>
        </p:nvCxnSpPr>
        <p:spPr>
          <a:xfrm flipV="1">
            <a:off x="1355467" y="5805878"/>
            <a:ext cx="423910" cy="52598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uadroTexto 21">
            <a:extLst>
              <a:ext uri="{FF2B5EF4-FFF2-40B4-BE49-F238E27FC236}">
                <a16:creationId xmlns:a16="http://schemas.microsoft.com/office/drawing/2014/main" id="{FEAEF935-D93E-5F6E-04B7-A3FD4A03EC57}"/>
              </a:ext>
            </a:extLst>
          </p:cNvPr>
          <p:cNvSpPr txBox="1"/>
          <p:nvPr/>
        </p:nvSpPr>
        <p:spPr>
          <a:xfrm>
            <a:off x="659526" y="4873796"/>
            <a:ext cx="11521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Y" sz="1400" dirty="0"/>
              <a:t>Se mantiene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9518CF46-EA03-2121-A4B8-F1DAC739E468}"/>
              </a:ext>
            </a:extLst>
          </p:cNvPr>
          <p:cNvSpPr txBox="1"/>
          <p:nvPr/>
        </p:nvSpPr>
        <p:spPr>
          <a:xfrm>
            <a:off x="5275239" y="4596741"/>
            <a:ext cx="11521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Y" sz="1400" dirty="0"/>
              <a:t>Colocar uno de los parlantes </a:t>
            </a:r>
            <a:r>
              <a:rPr lang="es-PY" sz="1400" dirty="0" err="1"/>
              <a:t>boombox</a:t>
            </a:r>
            <a:endParaRPr lang="es-PY" sz="1400" dirty="0"/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748BAFD7-A1CE-DB87-07B2-525D334D30DA}"/>
              </a:ext>
            </a:extLst>
          </p:cNvPr>
          <p:cNvSpPr txBox="1"/>
          <p:nvPr/>
        </p:nvSpPr>
        <p:spPr>
          <a:xfrm>
            <a:off x="5263610" y="3894211"/>
            <a:ext cx="1428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Y" sz="1400" dirty="0"/>
              <a:t>Colocar </a:t>
            </a:r>
            <a:r>
              <a:rPr lang="es-PY" sz="1400" dirty="0" err="1"/>
              <a:t>Playstation</a:t>
            </a:r>
            <a:endParaRPr lang="es-PY" sz="1400" dirty="0"/>
          </a:p>
        </p:txBody>
      </p:sp>
    </p:spTree>
    <p:extLst>
      <p:ext uri="{BB962C8B-B14F-4D97-AF65-F5344CB8AC3E}">
        <p14:creationId xmlns:p14="http://schemas.microsoft.com/office/powerpoint/2010/main" val="413883122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59</Words>
  <Application>Microsoft Office PowerPoint</Application>
  <PresentationFormat>Panorámica</PresentationFormat>
  <Paragraphs>13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Maria Fernanda Benitez Campos</dc:creator>
  <cp:lastModifiedBy>Maria Fernanda Benitez Campos</cp:lastModifiedBy>
  <cp:revision>2</cp:revision>
  <dcterms:created xsi:type="dcterms:W3CDTF">2022-12-01T20:38:30Z</dcterms:created>
  <dcterms:modified xsi:type="dcterms:W3CDTF">2022-12-07T18:53:06Z</dcterms:modified>
</cp:coreProperties>
</file>